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2" r:id="rId2"/>
    <p:sldId id="432" r:id="rId3"/>
    <p:sldId id="433" r:id="rId4"/>
    <p:sldId id="435" r:id="rId5"/>
    <p:sldId id="434" r:id="rId6"/>
    <p:sldId id="431" r:id="rId7"/>
    <p:sldId id="404" r:id="rId8"/>
    <p:sldId id="405" r:id="rId9"/>
    <p:sldId id="406" r:id="rId10"/>
    <p:sldId id="428" r:id="rId11"/>
    <p:sldId id="407" r:id="rId12"/>
    <p:sldId id="408" r:id="rId13"/>
    <p:sldId id="409" r:id="rId14"/>
    <p:sldId id="410" r:id="rId15"/>
    <p:sldId id="411" r:id="rId16"/>
    <p:sldId id="413" r:id="rId17"/>
    <p:sldId id="389" r:id="rId18"/>
    <p:sldId id="465" r:id="rId19"/>
    <p:sldId id="437" r:id="rId20"/>
    <p:sldId id="412" r:id="rId21"/>
    <p:sldId id="414" r:id="rId22"/>
    <p:sldId id="415" r:id="rId23"/>
    <p:sldId id="416" r:id="rId24"/>
    <p:sldId id="417" r:id="rId25"/>
    <p:sldId id="425" r:id="rId26"/>
    <p:sldId id="426" r:id="rId27"/>
    <p:sldId id="427" r:id="rId28"/>
    <p:sldId id="418" r:id="rId29"/>
    <p:sldId id="429" r:id="rId30"/>
    <p:sldId id="466" r:id="rId31"/>
    <p:sldId id="467" r:id="rId32"/>
    <p:sldId id="419" r:id="rId33"/>
    <p:sldId id="420" r:id="rId34"/>
    <p:sldId id="430" r:id="rId35"/>
    <p:sldId id="384" r:id="rId36"/>
    <p:sldId id="385" r:id="rId37"/>
    <p:sldId id="390" r:id="rId38"/>
    <p:sldId id="391" r:id="rId39"/>
    <p:sldId id="392" r:id="rId40"/>
    <p:sldId id="393" r:id="rId41"/>
    <p:sldId id="436" r:id="rId42"/>
    <p:sldId id="374" r:id="rId43"/>
    <p:sldId id="373" r:id="rId44"/>
    <p:sldId id="46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>
      <p:cViewPr varScale="1">
        <p:scale>
          <a:sx n="69" d="100"/>
          <a:sy n="69" d="100"/>
        </p:scale>
        <p:origin x="5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72A3-EE2A-4BD5-8912-E03952109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BE959-563F-45BF-8257-E43D1C58B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EFCC9-4A22-4FF7-A5DD-22FEF331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C0A1-563A-4E72-BA54-72AD199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CF90-9A9A-49B9-B85F-29DEDAEA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9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23438-771A-4D5D-AA39-7B1F8A16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F76B7-0CD7-40AC-86D7-31C02DFB6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EB73E-3B79-40F8-AD76-F372B16DB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BEE0C-BD91-4427-B092-E819F74D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E56B9-45A9-4F24-95CB-74DC343E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4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647357-F345-400E-8312-9E29C7293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705F34-F5AD-45C2-A25F-7481B8191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01FBF-4284-4615-943D-2BD3C3AF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1AC31-2DED-4DCF-9CEC-2D7FA8A0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B8325-CBF0-47A7-829E-9E39D440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2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B6DA-DCCA-4D5F-A947-DB1B0BF4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11237-3D88-4E66-8144-0FAE36E4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65177-0D74-465A-B153-49A7B926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72865-4413-4EEF-9592-2D0EC187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9B91B-6B63-466B-9085-41A3C6737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8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B78F-7CA4-4DAC-A21D-8569FFCB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A974A-6633-443B-A9E5-709AD5DD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E2B53-3286-4BB4-8457-28FB069E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EBAE-5FB8-4664-8392-9E412DF3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E1C4C-E5C4-4821-9A69-F8E0FC30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8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E395-B38D-447A-9FD3-2CA39D25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E610D-A996-4040-A2CB-BAFF07F16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47B23-B77A-4968-AD9F-262A64B1F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EC846-29DA-49B9-BC73-FD05A281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AF691-A462-41B8-9C5B-669FF7E3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1FE28-74D3-4200-A5F2-2DF93997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2E91-4965-4BD6-8A5C-5492BC30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A999D-A61B-4267-8697-824682B65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EBD10-3CCA-40EC-B9D1-1C65601B2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03E56-5AC8-4E7F-938F-B6588999E1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AE26D-931B-476C-8C3C-AACEBE33E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E3D09-E284-4BDC-B72B-9C3397F9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31CF3-13F3-451A-88DE-0ADE2B31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1C669-C374-46D9-B71D-B0940CD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BEA7-3264-4B5E-9EE1-6795946D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FC4A4-128D-4394-8701-BDB6CED5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277D5-99A8-41D7-87ED-7C6F7B66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6BEAC-9FB7-46EA-86AB-7C9796B9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4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F746C-B224-41AF-92BB-B9E4E9E9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795BD-49A2-487A-807F-81A6B9E9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3AFA-D1B1-444E-8A74-550F1B40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E587-343D-49A0-85EE-8E81319CC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47FF-8DD9-463A-B561-150FFDB4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C591B-BBC8-4A46-A0A6-5D94D88EC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0B0CA-C7C6-4B10-A14B-6FC9D9C13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CBE53-04DC-4202-B21E-14832F5B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B80C2-2210-423C-8850-AC162188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17C1-88BD-4C40-B0AF-232CEEBE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2516C-D053-4386-B5EC-106DFF8C1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6721A-26DA-4EF8-B681-B208EC04E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6B7B2-39D3-4864-8834-D3F506B0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3DF0B-B38F-4524-B024-9C4FF781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7DF22-D156-4B99-AC70-5B8EFE6A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104187-C2A5-49BC-98EC-F30A2C20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AB065-941C-418C-8D52-6287A603E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2C65-C0A9-4AFC-AE64-748017049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802A-F69F-4EA8-8C07-01667E55C5B5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DC759-BAE5-4265-BCC0-C1E386EF0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FD058-25A3-49BE-B0D4-B687E7E03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CE4B0-7A2B-4601-819A-5FB55ECA3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5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76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619500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Normal </a:t>
            </a:r>
            <a:r>
              <a:rPr lang="en-US" dirty="0" err="1">
                <a:solidFill>
                  <a:srgbClr val="FF0000"/>
                </a:solidFill>
              </a:rPr>
              <a:t>UseCase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4B8D6-2CB4-4A12-B4B2-2B0FB6A1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21"/>
            <a:ext cx="12192000" cy="58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23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- 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5253E-2D31-427F-A111-077D1736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022"/>
            <a:ext cx="7037729" cy="6523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F6D0D-EFDB-4B07-A11F-5D27036A9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850" y="668044"/>
            <a:ext cx="5391150" cy="481445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D01A90E-2CFA-4B79-A8C2-7A312BA8F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698445"/>
              </p:ext>
            </p:extLst>
          </p:nvPr>
        </p:nvGraphicFramePr>
        <p:xfrm>
          <a:off x="9598241" y="562440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name="Packager Shell Object" showAsIcon="1" r:id="rId5" imgW="914400" imgH="792360" progId="Package">
                  <p:embed/>
                </p:oleObj>
              </mc:Choice>
              <mc:Fallback>
                <p:oleObj name="Packager Shell Object" showAsIcon="1" r:id="rId5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98241" y="562440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58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- Entity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8D2B5E-4756-4DC9-82BE-77D6522A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98" y="417251"/>
            <a:ext cx="10516958" cy="6268744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3A63290-AB1C-4274-915A-9E58454BB6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359715"/>
              </p:ext>
            </p:extLst>
          </p:nvPr>
        </p:nvGraphicFramePr>
        <p:xfrm>
          <a:off x="9340787" y="1123426"/>
          <a:ext cx="1377835" cy="1193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40787" y="1123426"/>
                        <a:ext cx="1377835" cy="1193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746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– Repository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9F744B-8006-4518-BB6D-463A38BBB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564"/>
            <a:ext cx="12192000" cy="3052059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66EA2F7-67FF-4B88-B46B-BA887B709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799282"/>
              </p:ext>
            </p:extLst>
          </p:nvPr>
        </p:nvGraphicFramePr>
        <p:xfrm>
          <a:off x="5638800" y="477214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477214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31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– Controller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411A42-941D-4C2C-BBF8-00CBD0B1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535"/>
            <a:ext cx="12192000" cy="6224084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46847B-31E4-453C-8A04-BC524A334C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009927"/>
              </p:ext>
            </p:extLst>
          </p:nvPr>
        </p:nvGraphicFramePr>
        <p:xfrm>
          <a:off x="9618663" y="1028700"/>
          <a:ext cx="114141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" name="Packager Shell Object" showAsIcon="1" r:id="rId4" imgW="1141200" imgH="394560" progId="Package">
                  <p:embed/>
                </p:oleObj>
              </mc:Choice>
              <mc:Fallback>
                <p:oleObj name="Packager Shell Object" showAsIcon="1" r:id="rId4" imgW="114120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18663" y="1028700"/>
                        <a:ext cx="1141412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771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- Controller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6D282-1D03-463C-9FD7-325DD6C2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31"/>
            <a:ext cx="12192000" cy="6292181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203F026-D88A-4270-9050-EC2950AD53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052043"/>
              </p:ext>
            </p:extLst>
          </p:nvPr>
        </p:nvGraphicFramePr>
        <p:xfrm>
          <a:off x="9618663" y="1028700"/>
          <a:ext cx="114141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" name="Packager Shell Object" showAsIcon="1" r:id="rId4" imgW="1141200" imgH="394560" progId="Package">
                  <p:embed/>
                </p:oleObj>
              </mc:Choice>
              <mc:Fallback>
                <p:oleObj name="Packager Shell Object" showAsIcon="1" r:id="rId4" imgW="1141200" imgH="39456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446847B-31E4-453C-8A04-BC524A334C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18663" y="1028700"/>
                        <a:ext cx="1141412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082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– YML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CD510-C39E-45B9-9702-1565CABAE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64" y="570653"/>
            <a:ext cx="9880847" cy="597219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73A549-CC22-4912-A650-3A1E4D1F2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676831"/>
              </p:ext>
            </p:extLst>
          </p:nvPr>
        </p:nvGraphicFramePr>
        <p:xfrm>
          <a:off x="9678140" y="1380878"/>
          <a:ext cx="1183132" cy="1024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78140" y="1380878"/>
                        <a:ext cx="1183132" cy="1024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41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– Application Properties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691EF-7E11-4395-84C4-67F15E3F4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951"/>
            <a:ext cx="12192000" cy="5726097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993C9E3-701D-4952-9BEB-C422AF35ED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796166"/>
              </p:ext>
            </p:extLst>
          </p:nvPr>
        </p:nvGraphicFramePr>
        <p:xfrm>
          <a:off x="10095391" y="1345367"/>
          <a:ext cx="1336846" cy="1158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95391" y="1345367"/>
                        <a:ext cx="1336846" cy="1158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6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31854F-5F4F-4716-8B7F-B3A99B243023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– Test URL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4F5B3-2913-47F8-B9DA-04FFA88BB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25" y="3912093"/>
            <a:ext cx="3877549" cy="3305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6BED7A-E1D0-4692-86D5-5997F09D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5" y="2174382"/>
            <a:ext cx="11041741" cy="1543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BB4487-AF69-4766-8F2E-3496ADE3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97" y="334022"/>
            <a:ext cx="69913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–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B4CED-AFAC-468D-93C2-776686A1C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11" y="785442"/>
            <a:ext cx="8458200" cy="2162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5CCDF-F612-4052-8BC1-D1FB517E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11" y="1247404"/>
            <a:ext cx="10163175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37DA9-8417-4CD3-ABAB-52AEAA1F7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" y="4191000"/>
            <a:ext cx="7496175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400F9C-5588-4337-B4BC-8AE273797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60" y="3429000"/>
            <a:ext cx="111918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31854F-5F4F-4716-8B7F-B3A99B243023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– Test URL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4F5B3-2913-47F8-B9DA-04FFA88BB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25" y="3912093"/>
            <a:ext cx="3877549" cy="3305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6BED7A-E1D0-4692-86D5-5997F09D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5" y="2174382"/>
            <a:ext cx="11041741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FECA6B-A45C-4698-B170-6A77809B6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190"/>
            <a:ext cx="12192000" cy="160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3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619500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Normal </a:t>
            </a:r>
            <a:r>
              <a:rPr lang="en-US" dirty="0" err="1">
                <a:solidFill>
                  <a:srgbClr val="FF0000"/>
                </a:solidFill>
              </a:rPr>
              <a:t>UseCase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FFC71-E811-49C9-9098-5B6FE420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81" y="1201768"/>
            <a:ext cx="101250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29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Second Service – Stock Service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F2448-4380-4B00-9F1A-7D9AF023D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0" y="452760"/>
            <a:ext cx="10925040" cy="6405239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D9F558C-C86A-41C0-86E9-85AAB48352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313157"/>
              </p:ext>
            </p:extLst>
          </p:nvPr>
        </p:nvGraphicFramePr>
        <p:xfrm>
          <a:off x="10245725" y="1579563"/>
          <a:ext cx="91598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" name="Packager Shell Object" showAsIcon="1" r:id="rId4" imgW="915480" imgH="394560" progId="Package">
                  <p:embed/>
                </p:oleObj>
              </mc:Choice>
              <mc:Fallback>
                <p:oleObj name="Packager Shell Object" showAsIcon="1" r:id="rId4" imgW="91548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45725" y="1579563"/>
                        <a:ext cx="915988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93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– Stock Service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F4F62-537C-49B7-A407-E89F6E64D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18" y="435006"/>
            <a:ext cx="11037963" cy="6422994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C53009-FDF8-4FC6-91C0-CB83D09D1D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250914"/>
              </p:ext>
            </p:extLst>
          </p:nvPr>
        </p:nvGraphicFramePr>
        <p:xfrm>
          <a:off x="10245725" y="1579563"/>
          <a:ext cx="91598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" name="Packager Shell Object" showAsIcon="1" r:id="rId4" imgW="915480" imgH="394560" progId="Package">
                  <p:embed/>
                </p:oleObj>
              </mc:Choice>
              <mc:Fallback>
                <p:oleObj name="Packager Shell Object" showAsIcon="1" r:id="rId4" imgW="915480" imgH="39456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D9F558C-C86A-41C0-86E9-85AAB4835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45725" y="1579563"/>
                        <a:ext cx="915988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33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– Stock Service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285CAC-27C6-404A-9526-5830551D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126"/>
            <a:ext cx="6507090" cy="6323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AE03F-A10D-4D5B-B22D-4EC7E1520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6126"/>
            <a:ext cx="6023378" cy="6431873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1087DC7-5CA2-45DA-8028-FEC288BAC2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070636"/>
              </p:ext>
            </p:extLst>
          </p:nvPr>
        </p:nvGraphicFramePr>
        <p:xfrm>
          <a:off x="11276012" y="136378"/>
          <a:ext cx="915988" cy="86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" name="Packager Shell Object" showAsIcon="1" r:id="rId5" imgW="915480" imgH="394560" progId="Package">
                  <p:embed/>
                </p:oleObj>
              </mc:Choice>
              <mc:Fallback>
                <p:oleObj name="Packager Shell Object" showAsIcon="1" r:id="rId5" imgW="915480" imgH="39456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D9F558C-C86A-41C0-86E9-85AAB48352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76012" y="136378"/>
                        <a:ext cx="915988" cy="86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82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BEFE72-F772-4628-9083-4E6C16DC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505"/>
            <a:ext cx="12192000" cy="5132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24E397-D04A-49C9-8351-36FB0D0CA66D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Second Service – Stock Service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D0D2717-16FB-49A1-B1A4-384F5CFEF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844259"/>
              </p:ext>
            </p:extLst>
          </p:nvPr>
        </p:nvGraphicFramePr>
        <p:xfrm>
          <a:off x="9614517" y="4632923"/>
          <a:ext cx="1572827" cy="1362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14517" y="4632923"/>
                        <a:ext cx="1572827" cy="1362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3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1878DF-866D-4485-8241-4266EC0134B0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Second Service – Stock Service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1821E-8679-4647-913A-6BD075CBD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665" y="571146"/>
            <a:ext cx="8737662" cy="6286854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C25D7C1-4850-4BAC-8258-92CCCA4D42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12961"/>
              </p:ext>
            </p:extLst>
          </p:nvPr>
        </p:nvGraphicFramePr>
        <p:xfrm>
          <a:off x="10187127" y="104352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87127" y="104352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64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1878DF-866D-4485-8241-4266EC0134B0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Second Service – Stock Service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940AA-ED39-4559-8A73-F70D5CF5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293"/>
            <a:ext cx="12192000" cy="616618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A482226-E83D-420D-9876-AECFB1ADBF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677873"/>
              </p:ext>
            </p:extLst>
          </p:nvPr>
        </p:nvGraphicFramePr>
        <p:xfrm>
          <a:off x="10039350" y="1127125"/>
          <a:ext cx="10604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" name="Packager Shell Object" showAsIcon="1" r:id="rId4" imgW="1060200" imgH="394560" progId="Package">
                  <p:embed/>
                </p:oleObj>
              </mc:Choice>
              <mc:Fallback>
                <p:oleObj name="Packager Shell Object" showAsIcon="1" r:id="rId4" imgW="106020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39350" y="1127125"/>
                        <a:ext cx="1060450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258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1878DF-866D-4485-8241-4266EC0134B0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Second Service – Stock Service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FF2ABA-2EC7-4190-B053-B3C17AE0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226"/>
            <a:ext cx="12192000" cy="35976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045172-3AF8-4629-A8D1-91475C510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55" y="4595749"/>
            <a:ext cx="10639425" cy="172402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CF09E9A-4926-4B8F-8152-7E7193C32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85581"/>
              </p:ext>
            </p:extLst>
          </p:nvPr>
        </p:nvGraphicFramePr>
        <p:xfrm>
          <a:off x="10039350" y="1127125"/>
          <a:ext cx="10604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" name="Packager Shell Object" showAsIcon="1" r:id="rId5" imgW="1060200" imgH="394560" progId="Package">
                  <p:embed/>
                </p:oleObj>
              </mc:Choice>
              <mc:Fallback>
                <p:oleObj name="Packager Shell Object" showAsIcon="1" r:id="rId5" imgW="1060200" imgH="3945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A482226-E83D-420D-9876-AECFB1ADBF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39350" y="1127125"/>
                        <a:ext cx="1060450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815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1878DF-866D-4485-8241-4266EC0134B0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API – GATEAY – ZUUL PROXY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85CC8E-EAE8-477B-B161-B4E72DD88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6032"/>
            <a:ext cx="12192000" cy="554568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D3F437E-12BA-49E1-8D07-F3BCD9DE93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486852"/>
              </p:ext>
            </p:extLst>
          </p:nvPr>
        </p:nvGraphicFramePr>
        <p:xfrm>
          <a:off x="10503763" y="183363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5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03763" y="183363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22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7262A2-F0FB-4F86-AB2D-312B7F83A644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API – GATEAY – ZUUL PROXY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458D9-4A2A-44C0-9F26-971D5C20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564" y="559293"/>
            <a:ext cx="7088084" cy="629870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AF2D40-DBC6-42E9-B12E-215EFCAC84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209505"/>
              </p:ext>
            </p:extLst>
          </p:nvPr>
        </p:nvGraphicFramePr>
        <p:xfrm>
          <a:off x="10119436" y="114118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8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19436" y="114118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85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7262A2-F0FB-4F86-AB2D-312B7F83A644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API – GATEAY – POM XML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9D7B5-21B1-4076-8BD2-DE24C1391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0" y="443882"/>
            <a:ext cx="11247479" cy="6414117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AECF431-CD68-468A-B284-3ADB8DD07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94091"/>
              </p:ext>
            </p:extLst>
          </p:nvPr>
        </p:nvGraphicFramePr>
        <p:xfrm>
          <a:off x="9704773" y="77719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1"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04773" y="77719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95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619500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Normal </a:t>
            </a:r>
            <a:r>
              <a:rPr lang="en-US" dirty="0" err="1">
                <a:solidFill>
                  <a:srgbClr val="FF0000"/>
                </a:solidFill>
              </a:rPr>
              <a:t>UseCase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EE493-00BA-4411-8A15-265E279A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85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7262A2-F0FB-4F86-AB2D-312B7F83A644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API – GATEAY –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8F44B-E0CF-4814-8C72-D5B5818D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697"/>
            <a:ext cx="12192000" cy="570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7262A2-F0FB-4F86-AB2D-312B7F83A644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API – GATEAY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E9F39E-DA39-4042-863A-24731EBE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662"/>
            <a:ext cx="12192000" cy="58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Angular 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1DB9ED-D33E-4200-8762-9C2F97F9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906"/>
            <a:ext cx="12192000" cy="59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Angular UI – Stock Service Retrieve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5E6418-D5D5-49C7-968D-D138E0CB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584"/>
            <a:ext cx="12192000" cy="39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Angular UI – Stock Service Save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616B8-433E-4E4E-890C-F9EE850A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337"/>
            <a:ext cx="12192000" cy="561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1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572C96-1657-445C-8183-F06839DC129A}"/>
              </a:ext>
            </a:extLst>
          </p:cNvPr>
          <p:cNvSpPr/>
          <p:nvPr/>
        </p:nvSpPr>
        <p:spPr>
          <a:xfrm>
            <a:off x="3576592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Architecture concept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9B2B8E-9760-461C-A0C8-BBFC48102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430"/>
            <a:ext cx="12192000" cy="557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1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572C96-1657-445C-8183-F06839DC129A}"/>
              </a:ext>
            </a:extLst>
          </p:cNvPr>
          <p:cNvSpPr/>
          <p:nvPr/>
        </p:nvSpPr>
        <p:spPr>
          <a:xfrm>
            <a:off x="3576592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Architecture concept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175A1A-A06A-45CF-9D1D-D66F20503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091"/>
            <a:ext cx="12192000" cy="57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7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572C96-1657-445C-8183-F06839DC129A}"/>
              </a:ext>
            </a:extLst>
          </p:cNvPr>
          <p:cNvSpPr/>
          <p:nvPr/>
        </p:nvSpPr>
        <p:spPr>
          <a:xfrm>
            <a:off x="3576592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Architecture concept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B4668C-A521-4C3C-9B2B-528766E2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514"/>
            <a:ext cx="12192000" cy="1842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3A8126-4778-4D82-A09D-F6816FEE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89" y="3926982"/>
            <a:ext cx="11041741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1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572C96-1657-445C-8183-F06839DC129A}"/>
              </a:ext>
            </a:extLst>
          </p:cNvPr>
          <p:cNvSpPr/>
          <p:nvPr/>
        </p:nvSpPr>
        <p:spPr>
          <a:xfrm>
            <a:off x="3576592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Architecture concept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ACA14-401E-469E-992A-9BA34B03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083184"/>
            <a:ext cx="12192000" cy="1605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B0184-E96F-4C6E-9235-BFF3FEB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67" y="2981324"/>
            <a:ext cx="78390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572C96-1657-445C-8183-F06839DC129A}"/>
              </a:ext>
            </a:extLst>
          </p:cNvPr>
          <p:cNvSpPr/>
          <p:nvPr/>
        </p:nvSpPr>
        <p:spPr>
          <a:xfrm>
            <a:off x="3576592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Architecture concept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66984-5798-434A-8BA5-2E7A4FDFB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113569"/>
            <a:ext cx="12192000" cy="1678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3319E0-6E90-4AB7-8216-DBD5D23E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47120"/>
            <a:ext cx="68580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47EF7-66F4-4BDC-8AB3-8D85F4F75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67" y="4611983"/>
            <a:ext cx="11764299" cy="18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6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619500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Normal </a:t>
            </a:r>
            <a:r>
              <a:rPr lang="en-US" dirty="0" err="1">
                <a:solidFill>
                  <a:srgbClr val="FF0000"/>
                </a:solidFill>
              </a:rPr>
              <a:t>UseCase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74C5C-2DF7-4F6D-9906-CFB95044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05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572C96-1657-445C-8183-F06839DC129A}"/>
              </a:ext>
            </a:extLst>
          </p:cNvPr>
          <p:cNvSpPr/>
          <p:nvPr/>
        </p:nvSpPr>
        <p:spPr>
          <a:xfrm>
            <a:off x="3576592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Architecture concept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EE9C14-501D-4A38-8D6A-085FDF33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9" y="942975"/>
            <a:ext cx="8029575" cy="54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572C96-1657-445C-8183-F06839DC129A}"/>
              </a:ext>
            </a:extLst>
          </p:cNvPr>
          <p:cNvSpPr/>
          <p:nvPr/>
        </p:nvSpPr>
        <p:spPr>
          <a:xfrm>
            <a:off x="3576592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Architecture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F085E-B16A-4DF6-9A00-F1CAA2E0D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790575"/>
            <a:ext cx="103441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5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EF6C3-689E-4FE4-A853-46039C0B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407"/>
            <a:ext cx="12192000" cy="28671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66AC1-8507-4CA1-8521-6CB48C353B27}"/>
              </a:ext>
            </a:extLst>
          </p:cNvPr>
          <p:cNvSpPr/>
          <p:nvPr/>
        </p:nvSpPr>
        <p:spPr>
          <a:xfrm>
            <a:off x="3619500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Architecture concept</a:t>
            </a:r>
          </a:p>
        </p:txBody>
      </p:sp>
    </p:spTree>
    <p:extLst>
      <p:ext uri="{BB962C8B-B14F-4D97-AF65-F5344CB8AC3E}">
        <p14:creationId xmlns:p14="http://schemas.microsoft.com/office/powerpoint/2010/main" val="2459949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93B576-3FDC-42E9-ACB3-4309B0FDBC4E}"/>
              </a:ext>
            </a:extLst>
          </p:cNvPr>
          <p:cNvSpPr/>
          <p:nvPr/>
        </p:nvSpPr>
        <p:spPr>
          <a:xfrm>
            <a:off x="340591" y="360218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ANGULAR UI PROJECT SETUP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1FB3786-2E6B-4C82-86AB-5E1200A8F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521203"/>
              </p:ext>
            </p:extLst>
          </p:nvPr>
        </p:nvGraphicFramePr>
        <p:xfrm>
          <a:off x="6265574" y="169087"/>
          <a:ext cx="1862428" cy="161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7" name="Packager Shell Object" showAsIcon="1" r:id="rId3" imgW="914400" imgH="792360" progId="Package">
                  <p:embed/>
                </p:oleObj>
              </mc:Choice>
              <mc:Fallback>
                <p:oleObj name="Packager Shell Object" showAsIcon="1" r:id="rId3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5574" y="169087"/>
                        <a:ext cx="1862428" cy="161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393B576-3FDC-42E9-ACB3-4309B0FDBC4E}"/>
              </a:ext>
            </a:extLst>
          </p:cNvPr>
          <p:cNvSpPr/>
          <p:nvPr/>
        </p:nvSpPr>
        <p:spPr>
          <a:xfrm>
            <a:off x="340591" y="1925782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DbService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83747"/>
              </p:ext>
            </p:extLst>
          </p:nvPr>
        </p:nvGraphicFramePr>
        <p:xfrm>
          <a:off x="6968836" y="178254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" name="Packager Shell Object" showAsIcon="1" r:id="rId5" imgW="914400" imgH="806400" progId="Package">
                  <p:embed/>
                </p:oleObj>
              </mc:Choice>
              <mc:Fallback>
                <p:oleObj name="Packager Shell Object" showAsIcon="1" r:id="rId5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68836" y="178254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393B576-3FDC-42E9-ACB3-4309B0FDBC4E}"/>
              </a:ext>
            </a:extLst>
          </p:cNvPr>
          <p:cNvSpPr/>
          <p:nvPr/>
        </p:nvSpPr>
        <p:spPr>
          <a:xfrm>
            <a:off x="631536" y="3543517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StockService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760066"/>
              </p:ext>
            </p:extLst>
          </p:nvPr>
        </p:nvGraphicFramePr>
        <p:xfrm>
          <a:off x="7196788" y="357382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" name="Packager Shell Object" showAsIcon="1" r:id="rId7" imgW="914400" imgH="806400" progId="Package">
                  <p:embed/>
                </p:oleObj>
              </mc:Choice>
              <mc:Fallback>
                <p:oleObj name="Packager Shell Object" showAsIcon="1" r:id="rId7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96788" y="357382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393B576-3FDC-42E9-ACB3-4309B0FDBC4E}"/>
              </a:ext>
            </a:extLst>
          </p:cNvPr>
          <p:cNvSpPr/>
          <p:nvPr/>
        </p:nvSpPr>
        <p:spPr>
          <a:xfrm>
            <a:off x="340591" y="5229153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Eureka Service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187844"/>
              </p:ext>
            </p:extLst>
          </p:nvPr>
        </p:nvGraphicFramePr>
        <p:xfrm>
          <a:off x="7213602" y="521327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0" name="Packager Shell Object" showAsIcon="1" r:id="rId8" imgW="914400" imgH="806400" progId="Package">
                  <p:embed/>
                </p:oleObj>
              </mc:Choice>
              <mc:Fallback>
                <p:oleObj name="Packager Shell Object" showAsIcon="1" r:id="rId8" imgW="914400" imgH="806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3602" y="5213278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4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066AC1-8507-4CA1-8521-6CB48C353B27}"/>
              </a:ext>
            </a:extLst>
          </p:cNvPr>
          <p:cNvSpPr/>
          <p:nvPr/>
        </p:nvSpPr>
        <p:spPr>
          <a:xfrm>
            <a:off x="3400147" y="17755"/>
            <a:ext cx="3488925" cy="417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048750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619500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Normal </a:t>
            </a:r>
            <a:r>
              <a:rPr lang="en-US" dirty="0" err="1">
                <a:solidFill>
                  <a:srgbClr val="FF0000"/>
                </a:solidFill>
              </a:rPr>
              <a:t>UseCase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83171C-487C-4069-8252-3F286491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9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619500" y="0"/>
            <a:ext cx="5391150" cy="790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Architecture concept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C5A14-A958-48EE-982B-824E9F335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870"/>
            <a:ext cx="12192000" cy="4938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484E06-AD93-49A2-9936-4755AB1B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262" y="5500687"/>
            <a:ext cx="22002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619500" y="1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Project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4A5B4-FA2D-4CD8-9F69-B18B9230F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547087"/>
            <a:ext cx="6143625" cy="5538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DDEEA7-B129-4A3C-8DFB-7743C2387D40}"/>
              </a:ext>
            </a:extLst>
          </p:cNvPr>
          <p:cNvSpPr/>
          <p:nvPr/>
        </p:nvSpPr>
        <p:spPr>
          <a:xfrm>
            <a:off x="621438" y="6298707"/>
            <a:ext cx="3861416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8B18F-3861-4A46-A185-5756A7DC7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887" y="536082"/>
            <a:ext cx="5400675" cy="57626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2A27BB-3E3E-42F4-8FF7-DF8F7681D7E6}"/>
              </a:ext>
            </a:extLst>
          </p:cNvPr>
          <p:cNvSpPr/>
          <p:nvPr/>
        </p:nvSpPr>
        <p:spPr>
          <a:xfrm>
            <a:off x="6619875" y="6283726"/>
            <a:ext cx="3861416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Stock Service</a:t>
            </a:r>
          </a:p>
        </p:txBody>
      </p:sp>
    </p:spTree>
    <p:extLst>
      <p:ext uri="{BB962C8B-B14F-4D97-AF65-F5344CB8AC3E}">
        <p14:creationId xmlns:p14="http://schemas.microsoft.com/office/powerpoint/2010/main" val="9809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5221688" y="1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Project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DEEA7-B129-4A3C-8DFB-7743C2387D40}"/>
              </a:ext>
            </a:extLst>
          </p:cNvPr>
          <p:cNvSpPr/>
          <p:nvPr/>
        </p:nvSpPr>
        <p:spPr>
          <a:xfrm>
            <a:off x="621438" y="6298707"/>
            <a:ext cx="3861416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Eureka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2A27BB-3E3E-42F4-8FF7-DF8F7681D7E6}"/>
              </a:ext>
            </a:extLst>
          </p:cNvPr>
          <p:cNvSpPr/>
          <p:nvPr/>
        </p:nvSpPr>
        <p:spPr>
          <a:xfrm>
            <a:off x="6619875" y="6283726"/>
            <a:ext cx="3861416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UI - Angular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0C801-B9A5-4EC4-8E0C-A16BA37D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4" y="167012"/>
            <a:ext cx="4476750" cy="5994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B54E1F-9904-4891-8221-FD69F7F7C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608" y="956891"/>
            <a:ext cx="7219950" cy="2290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4CB87-99DC-4B45-B3A4-D51C70CD5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376" y="3247562"/>
            <a:ext cx="6743700" cy="1582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F55AF-188B-40E2-8D85-98DE42F2C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688" y="4658833"/>
            <a:ext cx="6791325" cy="1242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2BBFF-7071-43FF-9D04-5481AF12B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682" y="394885"/>
            <a:ext cx="7095801" cy="5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4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1ED0-08DD-44B2-A6CE-51E272BC90EF}"/>
              </a:ext>
            </a:extLst>
          </p:cNvPr>
          <p:cNvSpPr/>
          <p:nvPr/>
        </p:nvSpPr>
        <p:spPr>
          <a:xfrm>
            <a:off x="3073293" y="0"/>
            <a:ext cx="5391150" cy="33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DB Service – POM.XML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D74178-94D4-4937-AC83-7AD24B5FE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783"/>
            <a:ext cx="12192000" cy="6316523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3E84765-A801-4A20-B95B-332E52762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919610"/>
              </p:ext>
            </p:extLst>
          </p:nvPr>
        </p:nvGraphicFramePr>
        <p:xfrm>
          <a:off x="10255557" y="706175"/>
          <a:ext cx="903673" cy="187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Packager Shell Object" showAsIcon="1" r:id="rId4" imgW="380880" imgH="792360" progId="Package">
                  <p:embed/>
                </p:oleObj>
              </mc:Choice>
              <mc:Fallback>
                <p:oleObj name="Packager Shell Object" showAsIcon="1" r:id="rId4" imgW="38088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55557" y="706175"/>
                        <a:ext cx="903673" cy="187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84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11857</TotalTime>
  <Words>175</Words>
  <Application>Microsoft Office PowerPoint</Application>
  <PresentationFormat>Widescreen</PresentationFormat>
  <Paragraphs>51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Packager Shell Object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Somaiah Gabbeta</dc:creator>
  <cp:lastModifiedBy>Veera Somaiah Gabbeta</cp:lastModifiedBy>
  <cp:revision>695</cp:revision>
  <dcterms:created xsi:type="dcterms:W3CDTF">2019-07-29T07:29:36Z</dcterms:created>
  <dcterms:modified xsi:type="dcterms:W3CDTF">2020-04-16T17:31:24Z</dcterms:modified>
</cp:coreProperties>
</file>